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AAE80-EA22-44CD-BA41-F1AB6BEBB2BE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0B70E-BA74-418A-9C09-2E26AD6A23E5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2998"/>
            <a:ext cx="914400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2010-04-19T03:18:47Z</dcterms:created>
  <dcterms:modified xsi:type="dcterms:W3CDTF">2010-04-19T03:19:46Z</dcterms:modified>
</cp:coreProperties>
</file>